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05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32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88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96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1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7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65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74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27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8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14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38A6E-C589-43E8-BDC4-109D62D6249B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67C91-5FA3-4079-A79A-1BEC76BA4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95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5669" y="2813259"/>
            <a:ext cx="4578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i="0" dirty="0" smtClean="0">
                <a:solidFill>
                  <a:srgbClr val="FF0000"/>
                </a:solidFill>
                <a:effectLst/>
                <a:latin typeface="Lato"/>
              </a:rPr>
              <a:t>2. Intermediate Python</a:t>
            </a:r>
            <a:endParaRPr lang="en-IN" sz="3200" b="1" i="0" dirty="0">
              <a:solidFill>
                <a:srgbClr val="FF0000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4665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5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17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2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2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40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6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6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9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7829" y="2280030"/>
            <a:ext cx="110381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3D4251"/>
                </a:solidFill>
                <a:effectLst/>
                <a:latin typeface="Lato"/>
              </a:rPr>
              <a:t>Course Description</a:t>
            </a:r>
          </a:p>
          <a:p>
            <a:r>
              <a:rPr lang="en-US" b="0" i="0" dirty="0" smtClean="0">
                <a:solidFill>
                  <a:srgbClr val="4D5356"/>
                </a:solidFill>
                <a:effectLst/>
                <a:latin typeface="Lato"/>
              </a:rPr>
              <a:t>Learning Python is crucial for any aspiring data science practitioner. Learn to visualize real data with </a:t>
            </a:r>
            <a:r>
              <a:rPr lang="en-US" b="0" i="0" dirty="0" err="1" smtClean="0">
                <a:solidFill>
                  <a:srgbClr val="4D5356"/>
                </a:solidFill>
                <a:effectLst/>
                <a:latin typeface="Lato"/>
              </a:rPr>
              <a:t>Matplotlib's</a:t>
            </a:r>
            <a:r>
              <a:rPr lang="en-US" b="0" i="0" dirty="0" smtClean="0">
                <a:solidFill>
                  <a:srgbClr val="4D5356"/>
                </a:solidFill>
                <a:effectLst/>
                <a:latin typeface="Lato"/>
              </a:rPr>
              <a:t> functions and get acquainted with data structures such as the dictionary and the pandas </a:t>
            </a:r>
            <a:r>
              <a:rPr lang="en-US" b="0" i="0" dirty="0" err="1" smtClean="0">
                <a:solidFill>
                  <a:srgbClr val="4D5356"/>
                </a:solidFill>
                <a:effectLst/>
                <a:latin typeface="Lato"/>
              </a:rPr>
              <a:t>DataFrame</a:t>
            </a:r>
            <a:r>
              <a:rPr lang="en-US" b="0" i="0" dirty="0" smtClean="0">
                <a:solidFill>
                  <a:srgbClr val="4D5356"/>
                </a:solidFill>
                <a:effectLst/>
                <a:latin typeface="Lato"/>
              </a:rPr>
              <a:t>. After covering key concepts such as </a:t>
            </a:r>
            <a:r>
              <a:rPr lang="en-US" b="0" i="0" dirty="0" err="1" smtClean="0">
                <a:solidFill>
                  <a:srgbClr val="4D5356"/>
                </a:solidFill>
                <a:effectLst/>
                <a:latin typeface="Lato"/>
              </a:rPr>
              <a:t>boolean</a:t>
            </a:r>
            <a:r>
              <a:rPr lang="en-US" b="0" i="0" dirty="0" smtClean="0">
                <a:solidFill>
                  <a:srgbClr val="4D5356"/>
                </a:solidFill>
                <a:effectLst/>
                <a:latin typeface="Lato"/>
              </a:rPr>
              <a:t> logic, control flow, and loops in Python, you'll be ready to blend together everything you've learned to solve a case study using hacker statistics.</a:t>
            </a:r>
            <a:endParaRPr lang="en-US" b="0" i="0" dirty="0">
              <a:solidFill>
                <a:srgbClr val="4D5356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90207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4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0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8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26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4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5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66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17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3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1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62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88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21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09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55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32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76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20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30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7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67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30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80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4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41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34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22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91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04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1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8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2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11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54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78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0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25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719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7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7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921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61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91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72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3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7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3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7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0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75</Words>
  <Application>Microsoft Office PowerPoint</Application>
  <PresentationFormat>Widescreen</PresentationFormat>
  <Paragraphs>3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Ransingh Satyajit Ray</dc:creator>
  <cp:lastModifiedBy>Ransingh Satyajit Ray</cp:lastModifiedBy>
  <cp:revision>4</cp:revision>
  <dcterms:created xsi:type="dcterms:W3CDTF">2020-09-29T05:27:57Z</dcterms:created>
  <dcterms:modified xsi:type="dcterms:W3CDTF">2020-09-29T05:53:11Z</dcterms:modified>
</cp:coreProperties>
</file>